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60" r:id="rId4"/>
    <p:sldId id="273" r:id="rId5"/>
    <p:sldId id="262" r:id="rId6"/>
    <p:sldId id="274" r:id="rId7"/>
    <p:sldId id="275" r:id="rId8"/>
    <p:sldId id="265" r:id="rId9"/>
    <p:sldId id="266" r:id="rId10"/>
    <p:sldId id="276" r:id="rId11"/>
    <p:sldId id="268" r:id="rId12"/>
    <p:sldId id="269" r:id="rId13"/>
    <p:sldId id="270" r:id="rId14"/>
    <p:sldId id="271" r:id="rId15"/>
    <p:sldId id="257" r:id="rId16"/>
    <p:sldId id="272" r:id="rId17"/>
    <p:sldId id="25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AB7F-D145-46C5-9032-F4B019E5CE78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6A32EFF-063B-4EDA-8B4B-809FE5279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8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AB7F-D145-46C5-9032-F4B019E5CE78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A32EFF-063B-4EDA-8B4B-809FE5279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4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AB7F-D145-46C5-9032-F4B019E5CE78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A32EFF-063B-4EDA-8B4B-809FE52796C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538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AB7F-D145-46C5-9032-F4B019E5CE78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A32EFF-063B-4EDA-8B4B-809FE5279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55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AB7F-D145-46C5-9032-F4B019E5CE78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A32EFF-063B-4EDA-8B4B-809FE52796C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6215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AB7F-D145-46C5-9032-F4B019E5CE78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A32EFF-063B-4EDA-8B4B-809FE5279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83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AB7F-D145-46C5-9032-F4B019E5CE78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2EFF-063B-4EDA-8B4B-809FE5279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4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AB7F-D145-46C5-9032-F4B019E5CE78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2EFF-063B-4EDA-8B4B-809FE5279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4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AB7F-D145-46C5-9032-F4B019E5CE78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2EFF-063B-4EDA-8B4B-809FE5279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7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AB7F-D145-46C5-9032-F4B019E5CE78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A32EFF-063B-4EDA-8B4B-809FE5279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5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AB7F-D145-46C5-9032-F4B019E5CE78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A32EFF-063B-4EDA-8B4B-809FE5279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40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AB7F-D145-46C5-9032-F4B019E5CE78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A32EFF-063B-4EDA-8B4B-809FE5279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23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AB7F-D145-46C5-9032-F4B019E5CE78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2EFF-063B-4EDA-8B4B-809FE5279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0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AB7F-D145-46C5-9032-F4B019E5CE78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2EFF-063B-4EDA-8B4B-809FE5279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34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AB7F-D145-46C5-9032-F4B019E5CE78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2EFF-063B-4EDA-8B4B-809FE5279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AB7F-D145-46C5-9032-F4B019E5CE78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A32EFF-063B-4EDA-8B4B-809FE5279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9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2AB7F-D145-46C5-9032-F4B019E5CE78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6A32EFF-063B-4EDA-8B4B-809FE5279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7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02193" y="2076330"/>
            <a:ext cx="91164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96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Спасём планету</a:t>
            </a:r>
            <a:endParaRPr lang="ru-RU" sz="9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99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x/earth-model-space-europe-view-240585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8864" r="7613" b="6156"/>
          <a:stretch/>
        </p:blipFill>
        <p:spPr bwMode="auto">
          <a:xfrm>
            <a:off x="2730321" y="1"/>
            <a:ext cx="6741760" cy="68579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www.diabeteshealthpharmacist.com/wp-content/uploads/2017/06/370_3516239-1024x1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9244" r="20812" b="9990"/>
          <a:stretch/>
        </p:blipFill>
        <p:spPr bwMode="auto">
          <a:xfrm>
            <a:off x="7266739" y="939441"/>
            <a:ext cx="1751526" cy="244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6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475146"/>
          </a:xfrm>
        </p:spPr>
        <p:txBody>
          <a:bodyPr>
            <a:noAutofit/>
          </a:bodyPr>
          <a:lstStyle/>
          <a:p>
            <a:r>
              <a:rPr lang="ru-RU" sz="3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5 . 7</a:t>
            </a:r>
          </a:p>
        </p:txBody>
      </p:sp>
    </p:spTree>
    <p:extLst>
      <p:ext uri="{BB962C8B-B14F-4D97-AF65-F5344CB8AC3E}">
        <p14:creationId xmlns:p14="http://schemas.microsoft.com/office/powerpoint/2010/main" val="14059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1 . 3</a:t>
            </a:r>
          </a:p>
        </p:txBody>
      </p:sp>
    </p:spTree>
    <p:extLst>
      <p:ext uri="{BB962C8B-B14F-4D97-AF65-F5344CB8AC3E}">
        <p14:creationId xmlns:p14="http://schemas.microsoft.com/office/powerpoint/2010/main" val="716713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 .</a:t>
            </a:r>
          </a:p>
        </p:txBody>
      </p:sp>
    </p:spTree>
    <p:extLst>
      <p:ext uri="{BB962C8B-B14F-4D97-AF65-F5344CB8AC3E}">
        <p14:creationId xmlns:p14="http://schemas.microsoft.com/office/powerpoint/2010/main" val="191272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 .</a:t>
            </a:r>
          </a:p>
        </p:txBody>
      </p:sp>
    </p:spTree>
    <p:extLst>
      <p:ext uri="{BB962C8B-B14F-4D97-AF65-F5344CB8AC3E}">
        <p14:creationId xmlns:p14="http://schemas.microsoft.com/office/powerpoint/2010/main" val="1934268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humbs.dreamstime.com/x/earth-model-space-europe-view-240585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8864" r="7613" b="6156"/>
          <a:stretch/>
        </p:blipFill>
        <p:spPr bwMode="auto">
          <a:xfrm>
            <a:off x="2730321" y="1"/>
            <a:ext cx="6741760" cy="68579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70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rhivurokov.ru/multiurok/html/2017/04/18/s_58f5ae0497ed9/613489_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" t="4507" r="4502" b="4976"/>
          <a:stretch/>
        </p:blipFill>
        <p:spPr bwMode="auto">
          <a:xfrm>
            <a:off x="8495763" y="274500"/>
            <a:ext cx="3332476" cy="33187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myshared.ru/10/1012267/slide_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18028" r="51000" b="28564"/>
          <a:stretch/>
        </p:blipFill>
        <p:spPr bwMode="auto">
          <a:xfrm>
            <a:off x="641928" y="94195"/>
            <a:ext cx="3366135" cy="34990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m0-tub-ru.yandex.net/i?id=cf87d64337d39e3e4988d9acaf019434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t="13942" r="10139" b="7688"/>
          <a:stretch/>
        </p:blipFill>
        <p:spPr bwMode="auto">
          <a:xfrm>
            <a:off x="4551038" y="1056068"/>
            <a:ext cx="3290554" cy="32905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chicagohacksbig.com/images/save-to-a-lightbox-clipart-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7862" r="8219" b="14206"/>
          <a:stretch/>
        </p:blipFill>
        <p:spPr bwMode="auto">
          <a:xfrm>
            <a:off x="7084390" y="3468332"/>
            <a:ext cx="3242215" cy="32351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t2.depositphotos.com/2459687/9538/v/950/depositphotos_95389118-stock-illustration-stop-air-pollution-sign-vecto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5274" r="5005" b="5415"/>
          <a:stretch/>
        </p:blipFill>
        <p:spPr bwMode="auto">
          <a:xfrm>
            <a:off x="1918952" y="3438659"/>
            <a:ext cx="3336622" cy="33084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888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x/earth-model-space-europe-view-240585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" t="8123" r="8354" b="6897"/>
          <a:stretch/>
        </p:blipFill>
        <p:spPr bwMode="auto">
          <a:xfrm>
            <a:off x="3616977" y="908185"/>
            <a:ext cx="5215942" cy="5305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31408" y="105577"/>
            <a:ext cx="47870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5014" y="2240924"/>
            <a:ext cx="9169149" cy="4288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8800" b="1" cap="none" spc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планету!</a:t>
            </a:r>
          </a:p>
        </p:txBody>
      </p:sp>
    </p:spTree>
    <p:extLst>
      <p:ext uri="{BB962C8B-B14F-4D97-AF65-F5344CB8AC3E}">
        <p14:creationId xmlns:p14="http://schemas.microsoft.com/office/powerpoint/2010/main" val="299522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.depositphotos.com/2397789/4254/v/950/depositphotos_42545267-stock-illustration-vector-postage-envelope-with-stam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" t="17350" r="7897" b="20856"/>
          <a:stretch/>
        </p:blipFill>
        <p:spPr bwMode="auto">
          <a:xfrm>
            <a:off x="2666329" y="1505420"/>
            <a:ext cx="7392473" cy="360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ehnokratiya_-_Zvuk_signala_SOS_Azbuka_Morz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47233" y="5847008"/>
            <a:ext cx="609600" cy="6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humbs.dreamstime.com/x/earth-model-space-europe-view-240585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8864" r="7613" b="6156"/>
          <a:stretch/>
        </p:blipFill>
        <p:spPr bwMode="auto">
          <a:xfrm>
            <a:off x="2730321" y="1"/>
            <a:ext cx="6741760" cy="68579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diabeteshealthpharmacist.com/wp-content/uploads/2017/06/370_3516239-1024x1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9244" r="20812" b="9990"/>
          <a:stretch/>
        </p:blipFill>
        <p:spPr bwMode="auto">
          <a:xfrm>
            <a:off x="7228102" y="929067"/>
            <a:ext cx="1751526" cy="244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edia.gettyimages.com/photos/coal-fired-power-station-silhouette-at-sunset-pocerady-czech-republic-picture-id623296954?b=1&amp;k=6&amp;m=623296954&amp;s=612x612&amp;w=0&amp;h=1Qqaj-Ip6fxLmJzmtrwsb9qDyS3fZTEMfyD4JIOadnw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875" y="366849"/>
            <a:ext cx="2695165" cy="179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moya-planeta.ru/files/holder/29/a2/29a22937c9c56277b217ca77eafe139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7" t="37634" r="9120"/>
          <a:stretch/>
        </p:blipFill>
        <p:spPr bwMode="auto">
          <a:xfrm>
            <a:off x="6703453" y="3534155"/>
            <a:ext cx="2305318" cy="17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vseneprostotak.ru/wp-content/uploads/2011/11/photo0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03" y="4408260"/>
            <a:ext cx="2654827" cy="17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get.whotrades.com/u4/photoC07B/20244847587-0/original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80" y="2292391"/>
            <a:ext cx="2805039" cy="185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14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x/earth-model-space-europe-view-240585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8864" r="7613" b="6156"/>
          <a:stretch/>
        </p:blipFill>
        <p:spPr bwMode="auto">
          <a:xfrm>
            <a:off x="2730321" y="1"/>
            <a:ext cx="6741760" cy="68579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media.gettyimages.com/photos/coal-fired-power-station-silhouette-at-sunset-pocerady-czech-republic-picture-id623296954?b=1&amp;k=6&amp;m=623296954&amp;s=612x612&amp;w=0&amp;h=1Qqaj-Ip6fxLmJzmtrwsb9qDyS3fZTEMfyD4JIOadnw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875" y="366849"/>
            <a:ext cx="2695165" cy="179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www.diabeteshealthpharmacist.com/wp-content/uploads/2017/06/370_3516239-1024x10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9244" r="20812" b="9990"/>
          <a:stretch/>
        </p:blipFill>
        <p:spPr bwMode="auto">
          <a:xfrm>
            <a:off x="7228102" y="929067"/>
            <a:ext cx="1751526" cy="244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get.whotrades.com/u4/photoC07B/20244847587-0/original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80" y="2292391"/>
            <a:ext cx="2805039" cy="185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www.moya-planeta.ru/files/holder/29/a2/29a22937c9c56277b217ca77eafe139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7" t="37634" r="9120"/>
          <a:stretch/>
        </p:blipFill>
        <p:spPr bwMode="auto">
          <a:xfrm>
            <a:off x="6703453" y="3534155"/>
            <a:ext cx="2305318" cy="17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1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Умственное развитие - MamKlub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928926" y="642918"/>
            <a:ext cx="5804198" cy="5701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7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x/earth-model-space-europe-view-240585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8864" r="7613" b="6156"/>
          <a:stretch/>
        </p:blipFill>
        <p:spPr bwMode="auto">
          <a:xfrm>
            <a:off x="2730321" y="1"/>
            <a:ext cx="6741760" cy="68579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media.gettyimages.com/photos/coal-fired-power-station-silhouette-at-sunset-pocerady-czech-republic-picture-id623296954?b=1&amp;k=6&amp;m=623296954&amp;s=612x612&amp;w=0&amp;h=1Qqaj-Ip6fxLmJzmtrwsb9qDyS3fZTEMfyD4JIOadnw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875" y="366849"/>
            <a:ext cx="2695165" cy="179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www.diabeteshealthpharmacist.com/wp-content/uploads/2017/06/370_3516239-1024x10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9244" r="20812" b="9990"/>
          <a:stretch/>
        </p:blipFill>
        <p:spPr bwMode="auto">
          <a:xfrm>
            <a:off x="7228102" y="929067"/>
            <a:ext cx="1751526" cy="244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get.whotrades.com/u4/photoC07B/20244847587-0/original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80" y="2292391"/>
            <a:ext cx="2805039" cy="185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ww.diabeteshealthpharmacist.com/wp-content/uploads/2017/06/370_3516239-1024x10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9244" r="20812" b="9990"/>
          <a:stretch/>
        </p:blipFill>
        <p:spPr bwMode="auto">
          <a:xfrm>
            <a:off x="7266739" y="939441"/>
            <a:ext cx="1751526" cy="244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9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umbs.dreamstime.com/x/earth-model-space-europe-view-240585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8864" r="7613" b="6156"/>
          <a:stretch/>
        </p:blipFill>
        <p:spPr bwMode="auto">
          <a:xfrm>
            <a:off x="2730321" y="1"/>
            <a:ext cx="6741760" cy="68579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https://get.whotrades.com/u4/photoC07B/20244847587-0/origina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80" y="2292391"/>
            <a:ext cx="2805039" cy="185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www.diabeteshealthpharmacist.com/wp-content/uploads/2017/06/370_3516239-1024x10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9244" r="20812" b="9990"/>
          <a:stretch/>
        </p:blipFill>
        <p:spPr bwMode="auto">
          <a:xfrm>
            <a:off x="7266739" y="939441"/>
            <a:ext cx="1751526" cy="244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57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eniumtoys.tmweb.ru/images/catalog/korvet/1000/66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32" y="644440"/>
            <a:ext cx="7134897" cy="537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3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oya-detka.ru/images/static.dochkisinochki.ru/upload/img_loader/1f/56/f7/GL000478651_002.JPG/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7" b="23090"/>
          <a:stretch/>
        </p:blipFill>
        <p:spPr bwMode="auto">
          <a:xfrm>
            <a:off x="837127" y="940159"/>
            <a:ext cx="111402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151</TotalTime>
  <Words>19</Words>
  <Application>Microsoft Office PowerPoint</Application>
  <PresentationFormat>Произвольный</PresentationFormat>
  <Paragraphs>7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5 . 7</vt:lpstr>
      <vt:lpstr>1 . 3</vt:lpstr>
      <vt:lpstr>. 6 .</vt:lpstr>
      <vt:lpstr>. 4 .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18</cp:revision>
  <dcterms:created xsi:type="dcterms:W3CDTF">2017-11-28T20:58:27Z</dcterms:created>
  <dcterms:modified xsi:type="dcterms:W3CDTF">2023-04-18T19:49:19Z</dcterms:modified>
</cp:coreProperties>
</file>