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58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hqtexture.com/uploads/posts/2011-12/1323303000_vector_backgrounds_132-mb_shutterstock_16532560_www.hqtexture.com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19491" y="-1119491"/>
            <a:ext cx="6881814" cy="91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td1.mycdn.me/image?id=851620390467&amp;t=20&amp;plc=WEB&amp;tkn=*YBr6dXlwSwhmh4qxevCsISqmKU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8" y="3788026"/>
            <a:ext cx="2792701" cy="30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ypresentation.ru/documents/aebe8764fefcba959524ffb9c8f16da4/img15.jpg"/>
          <p:cNvPicPr>
            <a:picLocks noChangeAspect="1" noChangeArrowheads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464" y="276672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9939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«Сказка рядом с нами»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14536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№34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Ворочай Ирина Александровна,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Артём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B38B63-E1C0-AFF4-BC43-2ECA4FEDF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124744"/>
            <a:ext cx="4669651" cy="36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8000" contras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395"/>
          <a:stretch>
            <a:fillRect/>
          </a:stretch>
        </p:blipFill>
        <p:spPr bwMode="auto">
          <a:xfrm>
            <a:off x="107504" y="116632"/>
            <a:ext cx="3844712" cy="2808312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DD3EA7-B275-BB57-31BE-7D865B129D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968" y="-171400"/>
            <a:ext cx="4311015" cy="33984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BB2E25-C5B4-B973-37B3-4F846CBF3B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135" y="3227024"/>
            <a:ext cx="4273666" cy="3322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CB2FC1-8A85-520D-1683-6104D6AD44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139" y="5813"/>
            <a:ext cx="2907721" cy="213285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59000" contras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718791" cy="1872207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9EFA44-3BE2-D810-AC87-3CC129DA88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854" y="0"/>
            <a:ext cx="2987322" cy="21637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D8F4BB-CD4D-1C64-328C-BA0039CC15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0" y="2138669"/>
            <a:ext cx="2854097" cy="21052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2E276D-74C2-BF5C-9A22-140F05D0AB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147" y="2138669"/>
            <a:ext cx="3042052" cy="22020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EEE5D8-C2A2-D2B2-D7DF-EB5A6927CC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921" y="2130991"/>
            <a:ext cx="2967999" cy="21875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5C35F9-4ADD-25BA-9175-090EE0E412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8" y="4393788"/>
            <a:ext cx="2864286" cy="21052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570195-1677-2683-5911-986BE128CC1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139" y="4385473"/>
            <a:ext cx="2864286" cy="21384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0309941-2A87-7BFF-334F-A41F4FA9C86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371" y="4423476"/>
            <a:ext cx="2864287" cy="21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1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55000" contras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08312" cy="2036614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075FDC-0191-A377-85C4-05E2EA61AC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589" y="-8383"/>
            <a:ext cx="3046062" cy="22866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BF678C-0472-12B6-D4F6-AE8F1E4D30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651" y="-8383"/>
            <a:ext cx="3090576" cy="22866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EBDC6E-4EF4-0882-54F3-92238B074F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8260"/>
            <a:ext cx="3007930" cy="21588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316A5A-1B72-6AD8-EE6A-BB2DA7D682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094490"/>
            <a:ext cx="3307193" cy="25538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0F848B-1CD8-91D9-4188-A575989B7D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998" y="2094490"/>
            <a:ext cx="3195001" cy="24164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D2413D-36DE-F086-5998-D379CDA3B2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176" y="4301651"/>
            <a:ext cx="3359123" cy="25563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0EA8DA-5C8E-5101-D5D6-8D249553E43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336" y="4151930"/>
            <a:ext cx="3911330" cy="28557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«Сказка рядом с нами»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34</cp:lastModifiedBy>
  <cp:revision>19</cp:revision>
  <dcterms:created xsi:type="dcterms:W3CDTF">2018-07-13T19:23:14Z</dcterms:created>
  <dcterms:modified xsi:type="dcterms:W3CDTF">2024-03-07T07:32:42Z</dcterms:modified>
</cp:coreProperties>
</file>